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851"/>
              </p:ext>
            </p:extLst>
          </p:nvPr>
        </p:nvGraphicFramePr>
        <p:xfrm>
          <a:off x="6755651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7548"/>
              </p:ext>
            </p:extLst>
          </p:nvPr>
        </p:nvGraphicFramePr>
        <p:xfrm>
          <a:off x="5004845" y="2654112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4947554" y="385729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7043642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21081</TotalTime>
  <Words>52020</Words>
  <Application>Microsoft Office PowerPoint</Application>
  <PresentationFormat>와이드스크린</PresentationFormat>
  <Paragraphs>7014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622</cp:revision>
  <dcterms:created xsi:type="dcterms:W3CDTF">2023-11-29T11:04:36Z</dcterms:created>
  <dcterms:modified xsi:type="dcterms:W3CDTF">2024-03-06T20:46:51Z</dcterms:modified>
</cp:coreProperties>
</file>